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0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410" y="-3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media1.wmv>
</file>

<file path=ppt/media/media2.wmv>
</file>

<file path=ppt/media/media3.wmv>
</file>

<file path=ppt/media/media4.wmv>
</file>

<file path=ppt/media/media5.wmv>
</file>

<file path=ppt/media/media6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407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231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382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586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928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95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1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867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5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05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5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79CEA-867C-4202-902B-44F6B2A11176}" type="datetimeFigureOut">
              <a:rPr lang="en-US" smtClean="0"/>
              <a:t>6/5/2013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4F661-2AE0-419B-BB97-5087B989A3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597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wmv"/><Relationship Id="rId1" Type="http://schemas.microsoft.com/office/2007/relationships/media" Target="../media/media6.wmv"/><Relationship Id="rId5" Type="http://schemas.openxmlformats.org/officeDocument/2006/relationships/image" Target="../media/image6.emf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ame 1 target right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62000" y="0"/>
            <a:ext cx="9144000" cy="6858000"/>
          </a:xfrm>
          <a:prstGeom prst="rect">
            <a:avLst/>
          </a:prstGeom>
        </p:spPr>
      </p:pic>
      <p:pic>
        <p:nvPicPr>
          <p:cNvPr id="6" name="Picture 2" descr="C:\Users\Mo\Dropbox\general open-loop\multiplayer hybrid games\fig\legen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3563" y="228600"/>
            <a:ext cx="2230437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391400" y="1981200"/>
            <a:ext cx="175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 by 200 grid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755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ame 1 target top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62000" y="0"/>
            <a:ext cx="9144000" cy="6858000"/>
          </a:xfrm>
          <a:prstGeom prst="rect">
            <a:avLst/>
          </a:prstGeom>
        </p:spPr>
      </p:pic>
      <p:pic>
        <p:nvPicPr>
          <p:cNvPr id="4" name="Picture 2" descr="C:\Users\Mo\Dropbox\general open-loop\multiplayer hybrid games\fig\legen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3563" y="228600"/>
            <a:ext cx="2230437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391400" y="1981200"/>
            <a:ext cx="175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 by 200 grid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79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ame 2 house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62000" y="0"/>
            <a:ext cx="9144000" cy="6858000"/>
          </a:xfrm>
          <a:prstGeom prst="rect">
            <a:avLst/>
          </a:prstGeom>
        </p:spPr>
      </p:pic>
      <p:pic>
        <p:nvPicPr>
          <p:cNvPr id="5" name="Picture 2" descr="C:\Users\Mo\Dropbox\general open-loop\multiplayer hybrid games\fig\legen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3563" y="228600"/>
            <a:ext cx="2230437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391400" y="1981200"/>
            <a:ext cx="175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 by 200 grid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05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ame 4 conservatism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3505" r="14714"/>
          <a:stretch/>
        </p:blipFill>
        <p:spPr>
          <a:xfrm>
            <a:off x="65762" y="-76200"/>
            <a:ext cx="6563638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91400" y="1981200"/>
            <a:ext cx="1752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 by 200 grid</a:t>
            </a:r>
          </a:p>
          <a:p>
            <a:endParaRPr lang="en-US" dirty="0"/>
          </a:p>
          <a:p>
            <a:r>
              <a:rPr lang="en-US" dirty="0" smtClean="0"/>
              <a:t>83.4% of </a:t>
            </a:r>
            <a:r>
              <a:rPr lang="en-US" dirty="0" err="1" smtClean="0"/>
              <a:t>voronoi</a:t>
            </a:r>
            <a:r>
              <a:rPr lang="en-US" dirty="0" smtClean="0"/>
              <a:t> area is defendable</a:t>
            </a:r>
          </a:p>
          <a:p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" t="20404" r="53354" b="50000"/>
          <a:stretch/>
        </p:blipFill>
        <p:spPr bwMode="auto">
          <a:xfrm>
            <a:off x="6330767" y="381000"/>
            <a:ext cx="2813233" cy="1465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389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391400" y="1981200"/>
            <a:ext cx="1752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 by 200 grid</a:t>
            </a:r>
          </a:p>
          <a:p>
            <a:endParaRPr lang="en-US" dirty="0"/>
          </a:p>
          <a:p>
            <a:r>
              <a:rPr lang="en-US" dirty="0" smtClean="0"/>
              <a:t>79.3% of </a:t>
            </a:r>
            <a:r>
              <a:rPr lang="en-US" dirty="0" err="1" smtClean="0"/>
              <a:t>voronoi</a:t>
            </a:r>
            <a:r>
              <a:rPr lang="en-US" dirty="0" smtClean="0"/>
              <a:t> area is defendable</a:t>
            </a:r>
          </a:p>
          <a:p>
            <a:endParaRPr lang="en-US" dirty="0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" t="20404" r="53354" b="50000"/>
          <a:stretch/>
        </p:blipFill>
        <p:spPr bwMode="auto">
          <a:xfrm>
            <a:off x="6330767" y="381000"/>
            <a:ext cx="2813233" cy="1465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533400"/>
            <a:ext cx="6314256" cy="5638800"/>
            <a:chOff x="0" y="533400"/>
            <a:chExt cx="6314256" cy="5638800"/>
          </a:xfrm>
        </p:grpSpPr>
        <p:pic>
          <p:nvPicPr>
            <p:cNvPr id="8" name="OLgame conservatism.wmv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 rotWithShape="1">
            <a:blip r:embed="rId5"/>
            <a:srcRect l="7683" r="8333"/>
            <a:stretch/>
          </p:blipFill>
          <p:spPr>
            <a:xfrm>
              <a:off x="0" y="533400"/>
              <a:ext cx="6314256" cy="56388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381000" y="914400"/>
              <a:ext cx="5867400" cy="4648200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368253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ersonGame conservatism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8333" r="7968"/>
          <a:stretch/>
        </p:blipFill>
        <p:spPr>
          <a:xfrm>
            <a:off x="0" y="0"/>
            <a:ext cx="7653403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91400" y="1981200"/>
            <a:ext cx="1752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 by 200 grid</a:t>
            </a:r>
          </a:p>
          <a:p>
            <a:endParaRPr lang="en-US" dirty="0"/>
          </a:p>
          <a:p>
            <a:r>
              <a:rPr lang="en-US" dirty="0" smtClean="0"/>
              <a:t>83.2% of </a:t>
            </a:r>
            <a:r>
              <a:rPr lang="en-US" dirty="0" err="1" smtClean="0"/>
              <a:t>voronoi</a:t>
            </a:r>
            <a:r>
              <a:rPr lang="en-US" dirty="0" smtClean="0"/>
              <a:t> area is defendable</a:t>
            </a:r>
          </a:p>
          <a:p>
            <a:endParaRPr 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" t="20404" r="53354" b="50000"/>
          <a:stretch/>
        </p:blipFill>
        <p:spPr bwMode="auto">
          <a:xfrm>
            <a:off x="6330767" y="381000"/>
            <a:ext cx="2813233" cy="1465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43063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45</Words>
  <Application>Microsoft Office PowerPoint</Application>
  <PresentationFormat>On-screen Show (4:3)</PresentationFormat>
  <Paragraphs>12</Paragraphs>
  <Slides>6</Slides>
  <Notes>0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 Chen</dc:creator>
  <cp:lastModifiedBy>zhengyuanzhou</cp:lastModifiedBy>
  <cp:revision>17</cp:revision>
  <dcterms:created xsi:type="dcterms:W3CDTF">2013-06-04T18:58:08Z</dcterms:created>
  <dcterms:modified xsi:type="dcterms:W3CDTF">2013-06-05T18:15:12Z</dcterms:modified>
</cp:coreProperties>
</file>

<file path=docProps/thumbnail.jpeg>
</file>